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6628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99bc1e55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999bc1e55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99bc1e55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999bc1e55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99bc1e55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999bc1e55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99bc1e55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999bc1e55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a57647f5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9a57647f5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a57647f5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9a57647f5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57647f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9a57647f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68" name="Google Shape;26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0" name="Google Shape;28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b4301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97b4301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9bc1e5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999bc1e5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9bc1e5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999bc1e5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9bc1e5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999bc1e5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99bc1e5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999bc1e5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99bc1e5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99bc1e5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99bc1e55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99bc1e55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99bc1e55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999bc1e55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OOP </a:t>
            </a:r>
            <a:endParaRPr sz="8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static</a:t>
            </a:r>
            <a:endParaRPr sz="8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methods and classes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propertis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6458300" y="1569650"/>
            <a:ext cx="5536800" cy="508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Car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static public $type = ‘car’;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public function </a:t>
            </a:r>
            <a:r>
              <a:rPr lang="en-US" sz="1900"/>
              <a:t>get_car_type(</a:t>
            </a:r>
            <a:r>
              <a:rPr lang="en-US" sz="1900">
                <a:solidFill>
                  <a:srgbClr val="1A340C"/>
                </a:solidFill>
              </a:rPr>
              <a:t>){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		echo </a:t>
            </a:r>
            <a:r>
              <a:rPr lang="en-US" sz="1900">
                <a:solidFill>
                  <a:srgbClr val="F1C232"/>
                </a:solidFill>
              </a:rPr>
              <a:t>static::$</a:t>
            </a:r>
            <a:r>
              <a:rPr lang="en-US" sz="1900">
                <a:solidFill>
                  <a:srgbClr val="1A340C"/>
                </a:solidFill>
              </a:rPr>
              <a:t>type;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Toyota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	static public $type = ‘toyota’;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/>
              <a:t>Car::get_car_type();//car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/>
              <a:t>Toyota::get_car_type();//toyota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4294967295"/>
          </p:nvPr>
        </p:nvSpPr>
        <p:spPr>
          <a:xfrm>
            <a:off x="95175" y="1232549"/>
            <a:ext cx="54261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Replacing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keyword allows to work with the current class`s value of a static property.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 and methods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4294967295"/>
          </p:nvPr>
        </p:nvSpPr>
        <p:spPr>
          <a:xfrm>
            <a:off x="95175" y="1232550"/>
            <a:ext cx="114711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Using static properties and/or methods implement displaying the current instance number.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the process - the methods to be defined and properties to be used.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4320900" y="2186350"/>
            <a:ext cx="3550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Constants</a:t>
            </a:r>
            <a:endParaRPr sz="4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Constants are defined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define(‘OPERATOR’, ‘driver’);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in procedural programming.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 names are in </a:t>
            </a:r>
            <a:r>
              <a:rPr lang="en-US" sz="2400" b="1">
                <a:solidFill>
                  <a:schemeClr val="dk1"/>
                </a:solidFill>
              </a:rPr>
              <a:t>uppercase</a:t>
            </a:r>
            <a:r>
              <a:rPr lang="en-US" sz="2400">
                <a:solidFill>
                  <a:schemeClr val="dk1"/>
                </a:solidFill>
              </a:rPr>
              <a:t> by covention.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a class constants are defined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Car {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const OPERATOR =’driver’;</a:t>
            </a:r>
            <a:endParaRPr sz="24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using the keyword </a:t>
            </a:r>
            <a:r>
              <a:rPr lang="en-US" sz="2400" b="1">
                <a:solidFill>
                  <a:schemeClr val="lt1"/>
                </a:solidFill>
              </a:rPr>
              <a:t>const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Constants can be used inside of the class -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get_const() {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-US" sz="23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::OPERATOR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or outside of the class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Carr::OPERATOR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 class constant is vosible and can be used in the classes that inherit the class where the constant is defined.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Class ToyotaCar extends Car{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public function toyota_description(){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echo ‘Usually a Toyota is driven by an ’ .</a:t>
            </a:r>
            <a:endParaRPr sz="16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1">
                <a:solidFill>
                  <a:schemeClr val="lt1"/>
                </a:solidFill>
              </a:rPr>
              <a:t>self::OPERATOR</a:t>
            </a:r>
            <a:r>
              <a:rPr lang="en-US" sz="1600">
                <a:solidFill>
                  <a:schemeClr val="dk1"/>
                </a:solidFill>
              </a:rPr>
              <a:t>;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echo ToyotaCar::OPERATOR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 common example of using constants in OOP is a class that implements a database connection.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data values needed to connect a Data base are stored in constants.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1">
              <a:solidFill>
                <a:schemeClr val="lt1"/>
              </a:solidFill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dbHost = 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dbName =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dbUsername =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const dbPassword =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constants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84" name="Google Shape;284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>
                <a:solidFill>
                  <a:schemeClr val="dk1"/>
                </a:solidFill>
              </a:rPr>
              <a:t>Static properties and methods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smtClean="0">
                <a:solidFill>
                  <a:schemeClr val="dk1"/>
                </a:solidFill>
              </a:rPr>
              <a:t>Constants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30055" y="908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 idx="4294967295"/>
          </p:nvPr>
        </p:nvSpPr>
        <p:spPr>
          <a:xfrm>
            <a:off x="4329700" y="2291700"/>
            <a:ext cx="351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Static properties</a:t>
            </a:r>
            <a:endParaRPr sz="37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Properties that belong to the class rather than to the instance.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Used without any class instance.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>
                <a:solidFill>
                  <a:schemeClr val="dk1"/>
                </a:solidFill>
              </a:rPr>
              <a:t>class </a:t>
            </a:r>
            <a:r>
              <a:rPr lang="en-US" sz="2400">
                <a:solidFill>
                  <a:schemeClr val="lt1"/>
                </a:solidFill>
              </a:rPr>
              <a:t>Car</a:t>
            </a:r>
            <a:r>
              <a:rPr lang="en-US" sz="2400">
                <a:solidFill>
                  <a:schemeClr val="dk1"/>
                </a:solidFill>
              </a:rPr>
              <a:t> {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>
                <a:solidFill>
                  <a:schemeClr val="lt1"/>
                </a:solidFill>
              </a:rPr>
              <a:t>static</a:t>
            </a:r>
            <a:r>
              <a:rPr lang="en-US" sz="2400">
                <a:solidFill>
                  <a:schemeClr val="dk1"/>
                </a:solidFill>
              </a:rPr>
              <a:t> public $type = ‘car’;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en-US" sz="2400">
                <a:solidFill>
                  <a:schemeClr val="dk1"/>
                </a:solidFill>
              </a:rPr>
              <a:t>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6569002" y="112218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property is accessed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outside a class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Car::$type;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95177" y="1295656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property is accessed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a class -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function get_car_type(){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</a:t>
            </a:r>
            <a:r>
              <a:rPr lang="en-US" sz="2400" b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-US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sz="2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body" idx="4294967295"/>
          </p:nvPr>
        </p:nvSpPr>
        <p:spPr>
          <a:xfrm>
            <a:off x="380233" y="100603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</a:rPr>
              <a:t>Static properties values in the classes that extend a class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380225" y="2198400"/>
            <a:ext cx="5536800" cy="4507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Class Toyota extends Car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static public $type = ‘toyota’;</a:t>
            </a: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public function get_toyota_type(){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		echo </a:t>
            </a:r>
            <a:r>
              <a:rPr lang="en-US" sz="1900">
                <a:solidFill>
                  <a:schemeClr val="lt1"/>
                </a:solidFill>
              </a:rPr>
              <a:t>self</a:t>
            </a:r>
            <a:r>
              <a:rPr lang="en-US" sz="1900" b="1">
                <a:solidFill>
                  <a:schemeClr val="lt1"/>
                </a:solidFill>
              </a:rPr>
              <a:t>::$</a:t>
            </a:r>
            <a:r>
              <a:rPr lang="en-US" sz="1900"/>
              <a:t>type;</a:t>
            </a:r>
            <a:endParaRPr sz="19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 = new Toyota();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$toyota-&gt;get_car_type();//car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$toyota-&gt;get_toyota_type();//toyota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endParaRPr sz="2298"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6458300" y="2198400"/>
            <a:ext cx="5536800" cy="445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Class Car 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static public $type = ‘car’;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public function </a:t>
            </a:r>
            <a:r>
              <a:rPr lang="en-US" sz="1900"/>
              <a:t>get_car_type(</a:t>
            </a:r>
            <a:r>
              <a:rPr lang="en-US" sz="1900">
                <a:solidFill>
                  <a:srgbClr val="1A340C"/>
                </a:solidFill>
              </a:rPr>
              <a:t>){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		echo </a:t>
            </a:r>
            <a:r>
              <a:rPr lang="en-US" sz="1900">
                <a:solidFill>
                  <a:srgbClr val="F1C232"/>
                </a:solidFill>
              </a:rPr>
              <a:t>static::$</a:t>
            </a:r>
            <a:r>
              <a:rPr lang="en-US" sz="1900">
                <a:solidFill>
                  <a:srgbClr val="1A340C"/>
                </a:solidFill>
              </a:rPr>
              <a:t>type;</a:t>
            </a:r>
            <a:endParaRPr sz="1900">
              <a:solidFill>
                <a:srgbClr val="1A340C"/>
              </a:solidFill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rgbClr val="1A340C"/>
                </a:solidFill>
              </a:rPr>
              <a:t>}</a:t>
            </a: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 = new Toyota();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$toyota-&gt;get_car_type();//toyota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$toyota-&gt;get_toyota_type();//toyota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>
              <a:solidFill>
                <a:srgbClr val="1A340C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 idx="4294967295"/>
          </p:nvPr>
        </p:nvSpPr>
        <p:spPr>
          <a:xfrm>
            <a:off x="4329700" y="2291700"/>
            <a:ext cx="351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Static methods</a:t>
            </a:r>
            <a:endParaRPr sz="37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 that belong to the class, not to the class instances.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Static methods are called on the class, not on the class instances.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Static methods </a:t>
            </a:r>
            <a:r>
              <a:rPr lang="en-US" sz="2400" u="sng">
                <a:solidFill>
                  <a:schemeClr val="dk1"/>
                </a:solidFill>
              </a:rPr>
              <a:t>use only static properties.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class </a:t>
            </a:r>
            <a:r>
              <a:rPr lang="en-US" sz="2200">
                <a:solidFill>
                  <a:schemeClr val="lt1"/>
                </a:solidFill>
              </a:rPr>
              <a:t>Car</a:t>
            </a:r>
            <a:r>
              <a:rPr lang="en-US" sz="2200">
                <a:solidFill>
                  <a:schemeClr val="dk1"/>
                </a:solidFill>
              </a:rPr>
              <a:t> {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 b="1">
                <a:solidFill>
                  <a:schemeClr val="lt1"/>
                </a:solidFill>
              </a:rPr>
              <a:t>static</a:t>
            </a:r>
            <a:r>
              <a:rPr lang="en-US" sz="2200">
                <a:solidFill>
                  <a:schemeClr val="dk1"/>
                </a:solidFill>
              </a:rPr>
              <a:t> public $type = ‘car’;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static public function get_car_type(){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	return self::$type;</a:t>
            </a:r>
            <a:endParaRPr sz="22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}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>
                <a:solidFill>
                  <a:schemeClr val="dk1"/>
                </a:solidFill>
              </a:rPr>
              <a:t>}		</a:t>
            </a:r>
            <a:r>
              <a:rPr lang="en-US" sz="2200" b="1">
                <a:solidFill>
                  <a:schemeClr val="lt1"/>
                </a:solidFill>
              </a:rPr>
              <a:t>Car::get_type();//car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200" b="1">
                <a:solidFill>
                  <a:schemeClr val="lt1"/>
                </a:solidFill>
              </a:rPr>
              <a:t>		</a:t>
            </a:r>
            <a:r>
              <a:rPr lang="en-US" sz="2200" b="1">
                <a:solidFill>
                  <a:schemeClr val="dk1"/>
                </a:solidFill>
              </a:rPr>
              <a:t>Toyota::get_type();//car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properties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 idx="4294967295"/>
          </p:nvPr>
        </p:nvSpPr>
        <p:spPr>
          <a:xfrm>
            <a:off x="4340225" y="2239000"/>
            <a:ext cx="353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Late Static Binding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504</Words>
  <Application>Microsoft Office PowerPoint</Application>
  <PresentationFormat>По избор</PresentationFormat>
  <Paragraphs>162</Paragraphs>
  <Slides>19</Slides>
  <Notes>19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19</vt:i4>
      </vt:variant>
    </vt:vector>
  </HeadingPairs>
  <TitlesOfParts>
    <vt:vector size="25" baseType="lpstr">
      <vt:lpstr>Arial</vt:lpstr>
      <vt:lpstr>Consolas</vt:lpstr>
      <vt:lpstr>Noto Sans Symbols</vt:lpstr>
      <vt:lpstr>Roboto</vt:lpstr>
      <vt:lpstr>Calibri</vt:lpstr>
      <vt:lpstr>1_SoftUni3_1</vt:lpstr>
      <vt:lpstr>OOP  static methods and classes</vt:lpstr>
      <vt:lpstr>Table of Contents</vt:lpstr>
      <vt:lpstr>Static properties</vt:lpstr>
      <vt:lpstr>Static properties</vt:lpstr>
      <vt:lpstr>Static properties</vt:lpstr>
      <vt:lpstr>Static propertis</vt:lpstr>
      <vt:lpstr>Static methods</vt:lpstr>
      <vt:lpstr>Static properties</vt:lpstr>
      <vt:lpstr>Late Static Binding</vt:lpstr>
      <vt:lpstr>Static propertis</vt:lpstr>
      <vt:lpstr>Static properties and methods</vt:lpstr>
      <vt:lpstr>Constants</vt:lpstr>
      <vt:lpstr>constants</vt:lpstr>
      <vt:lpstr>constants</vt:lpstr>
      <vt:lpstr>constants</vt:lpstr>
      <vt:lpstr>constants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static methods and classes</dc:title>
  <dc:creator>Milena</dc:creator>
  <cp:lastModifiedBy>Ariel</cp:lastModifiedBy>
  <cp:revision>4</cp:revision>
  <dcterms:modified xsi:type="dcterms:W3CDTF">2020-09-23T19:03:30Z</dcterms:modified>
</cp:coreProperties>
</file>